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6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media/image15.jpeg" ContentType="image/jpeg"/>
  <Override PartName="/ppt/media/image13.png" ContentType="image/png"/>
  <Override PartName="/ppt/media/image12.png" ContentType="image/png"/>
  <Override PartName="/ppt/media/image10.png" ContentType="image/png"/>
  <Override PartName="/ppt/media/image9.png" ContentType="image/png"/>
  <Override PartName="/ppt/media/image8.png" ContentType="image/png"/>
  <Override PartName="/ppt/media/image6.png" ContentType="image/png"/>
  <Override PartName="/ppt/media/image5.png" ContentType="image/png"/>
  <Override PartName="/ppt/media/image7.png" ContentType="image/png"/>
  <Override PartName="/ppt/media/image4.png" ContentType="image/png"/>
  <Override PartName="/ppt/media/image3.png" ContentType="image/png"/>
  <Override PartName="/ppt/media/image2.png" ContentType="image/png"/>
  <Override PartName="/ppt/media/image14.jpeg" ContentType="image/jpeg"/>
  <Override PartName="/ppt/media/image11.png" ContentType="image/png"/>
  <Override PartName="/ppt/media/image1.png" ContentType="image/png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3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x="12192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
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Relationship Id="rId3" Type="http://schemas.openxmlformats.org/officeDocument/2006/relationships/image" Target="../media/image6.png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34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35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82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6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70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71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82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6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02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106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107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82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lang="en-US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4.jpeg"/><Relationship Id="rId2" Type="http://schemas.openxmlformats.org/officeDocument/2006/relationships/image" Target="../media/image15.jpeg"/><Relationship Id="rId3" Type="http://schemas.openxmlformats.org/officeDocument/2006/relationships/slideLayout" Target="../slideLayouts/slideLayout2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2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2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2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2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CustomShape 1"/>
          <p:cNvSpPr/>
          <p:nvPr/>
        </p:nvSpPr>
        <p:spPr>
          <a:xfrm>
            <a:off x="1523880" y="1122480"/>
            <a:ext cx="9143280" cy="2386800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CustomShape 2"/>
          <p:cNvSpPr/>
          <p:nvPr/>
        </p:nvSpPr>
        <p:spPr>
          <a:xfrm>
            <a:off x="1523880" y="3602160"/>
            <a:ext cx="9143280" cy="1654920"/>
          </a:xfrm>
          <a:prstGeom prst="rect">
            <a:avLst/>
          </a:prstGeom>
          <a:noFill/>
          <a:ln>
            <a:noFill/>
          </a:ln>
        </p:spPr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" descr=""/>
          <p:cNvPicPr/>
          <p:nvPr/>
        </p:nvPicPr>
        <p:blipFill>
          <a:blip r:embed="rId1"/>
          <a:stretch>
            <a:fillRect/>
          </a:stretch>
        </p:blipFill>
        <p:spPr>
          <a:xfrm rot="16200000">
            <a:off x="5623560" y="1418040"/>
            <a:ext cx="7954560" cy="5119920"/>
          </a:xfrm>
          <a:prstGeom prst="rect">
            <a:avLst/>
          </a:prstGeom>
          <a:ln>
            <a:noFill/>
          </a:ln>
        </p:spPr>
      </p:pic>
      <p:pic>
        <p:nvPicPr>
          <p:cNvPr id="128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18360" y="0"/>
            <a:ext cx="7021800" cy="6857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CustomShape 1"/>
          <p:cNvSpPr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</p:sp>
      <p:sp>
        <p:nvSpPr>
          <p:cNvPr id="111" name="CustomShape 2"/>
          <p:cNvSpPr/>
          <p:nvPr/>
        </p:nvSpPr>
        <p:spPr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Picture 3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1400" cy="6857280"/>
          </a:xfrm>
          <a:prstGeom prst="rect">
            <a:avLst/>
          </a:prstGeom>
          <a:ln>
            <a:noFill/>
          </a:ln>
        </p:spPr>
      </p:pic>
      <p:sp>
        <p:nvSpPr>
          <p:cNvPr id="113" name="CustomShape 1"/>
          <p:cNvSpPr/>
          <p:nvPr/>
        </p:nvSpPr>
        <p:spPr>
          <a:xfrm>
            <a:off x="3140640" y="404280"/>
            <a:ext cx="7768800" cy="91296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lang="en-US">
                <a:solidFill>
                  <a:srgbClr val="000000"/>
                </a:solidFill>
                <a:latin typeface="Calibri"/>
              </a:rPr>
              <a:t>Run:2  PS id:350 ref:topsiloptics static measurement - redo limits  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>
                <a:solidFill>
                  <a:srgbClr val="000000"/>
                </a:solidFill>
                <a:latin typeface="Calibri"/>
              </a:rPr>
              <a:t>(inside)</a:t>
            </a:r>
            <a:endParaRPr/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Picture 2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005840" y="0"/>
            <a:ext cx="12800880" cy="7200360"/>
          </a:xfrm>
          <a:prstGeom prst="rect">
            <a:avLst/>
          </a:prstGeom>
          <a:ln>
            <a:noFill/>
          </a:ln>
        </p:spPr>
      </p:pic>
      <p:sp>
        <p:nvSpPr>
          <p:cNvPr id="115" name="CustomShape 1"/>
          <p:cNvSpPr/>
          <p:nvPr/>
        </p:nvSpPr>
        <p:spPr>
          <a:xfrm>
            <a:off x="2115000" y="527400"/>
            <a:ext cx="9911520" cy="63864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lang="en-US">
                <a:solidFill>
                  <a:srgbClr val="000000"/>
                </a:solidFill>
                <a:latin typeface="Calibri"/>
              </a:rPr>
              <a:t>Kl.15:50 – weird because of crappy model limits – refract too big, thickness too small</a:t>
            </a:r>
            <a:endParaRPr/>
          </a:p>
          <a:p>
            <a:pPr>
              <a:lnSpc>
                <a:spcPct val="100000"/>
              </a:lnSpc>
            </a:pPr>
            <a:r>
              <a:rPr lang="en-US">
                <a:solidFill>
                  <a:srgbClr val="000000"/>
                </a:solidFill>
                <a:latin typeface="Calibri"/>
              </a:rPr>
              <a:t> </a:t>
            </a:r>
            <a:endParaRPr/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Picture 3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3240080" cy="7447320"/>
          </a:xfrm>
          <a:prstGeom prst="rect">
            <a:avLst/>
          </a:prstGeom>
          <a:ln>
            <a:noFill/>
          </a:ln>
        </p:spPr>
      </p:pic>
      <p:sp>
        <p:nvSpPr>
          <p:cNvPr id="117" name="CustomShape 1"/>
          <p:cNvSpPr/>
          <p:nvPr/>
        </p:nvSpPr>
        <p:spPr>
          <a:xfrm>
            <a:off x="3595320" y="545040"/>
            <a:ext cx="1122480" cy="36432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lang="en-US">
                <a:solidFill>
                  <a:srgbClr val="000000"/>
                </a:solidFill>
                <a:latin typeface="Calibri"/>
              </a:rPr>
              <a:t>Kl.15:58</a:t>
            </a:r>
            <a:endParaRPr/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CustomShape 1"/>
          <p:cNvSpPr/>
          <p:nvPr/>
        </p:nvSpPr>
        <p:spPr>
          <a:xfrm>
            <a:off x="5024520" y="3244320"/>
            <a:ext cx="2142360" cy="36432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lang="en-US">
                <a:solidFill>
                  <a:srgbClr val="000000"/>
                </a:solidFill>
                <a:latin typeface="Calibri"/>
              </a:rPr>
              <a:t>1.6745,375.5 nm</a:t>
            </a:r>
            <a:endParaRPr/>
          </a:p>
        </p:txBody>
      </p:sp>
      <p:pic>
        <p:nvPicPr>
          <p:cNvPr id="119" name="Picture 2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3625640" cy="7664040"/>
          </a:xfrm>
          <a:prstGeom prst="rect">
            <a:avLst/>
          </a:prstGeom>
          <a:ln>
            <a:noFill/>
          </a:ln>
        </p:spPr>
      </p:pic>
      <p:sp>
        <p:nvSpPr>
          <p:cNvPr id="120" name="CustomShape 2"/>
          <p:cNvSpPr/>
          <p:nvPr/>
        </p:nvSpPr>
        <p:spPr>
          <a:xfrm>
            <a:off x="4448160" y="677160"/>
            <a:ext cx="1118160" cy="36432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lang="en-US">
                <a:solidFill>
                  <a:srgbClr val="000000"/>
                </a:solidFill>
                <a:latin typeface="Calibri"/>
              </a:rPr>
              <a:t>Kl.16.02</a:t>
            </a:r>
            <a:endParaRPr/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ustomShape 1"/>
          <p:cNvSpPr/>
          <p:nvPr/>
        </p:nvSpPr>
        <p:spPr>
          <a:xfrm>
            <a:off x="5024520" y="3244320"/>
            <a:ext cx="2142360" cy="36432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lang="en-US">
                <a:solidFill>
                  <a:srgbClr val="000000"/>
                </a:solidFill>
                <a:latin typeface="Calibri"/>
              </a:rPr>
              <a:t>1.5720,336.8 nm</a:t>
            </a:r>
            <a:endParaRPr/>
          </a:p>
        </p:txBody>
      </p:sp>
      <p:pic>
        <p:nvPicPr>
          <p:cNvPr id="122" name="Picture 2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930120" cy="7272720"/>
          </a:xfrm>
          <a:prstGeom prst="rect">
            <a:avLst/>
          </a:prstGeom>
          <a:ln>
            <a:noFill/>
          </a:ln>
        </p:spPr>
      </p:pic>
      <p:sp>
        <p:nvSpPr>
          <p:cNvPr id="123" name="CustomShape 2"/>
          <p:cNvSpPr/>
          <p:nvPr/>
        </p:nvSpPr>
        <p:spPr>
          <a:xfrm>
            <a:off x="4615200" y="677160"/>
            <a:ext cx="1122480" cy="36432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lang="en-US">
                <a:solidFill>
                  <a:srgbClr val="000000"/>
                </a:solidFill>
                <a:latin typeface="Calibri"/>
              </a:rPr>
              <a:t>Kl.16:11</a:t>
            </a:r>
            <a:endParaRPr/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Picture 1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914400" y="91440"/>
            <a:ext cx="12478320" cy="70185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Picture 1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513960" cy="7038720"/>
          </a:xfrm>
          <a:prstGeom prst="rect">
            <a:avLst/>
          </a:prstGeom>
          <a:ln>
            <a:noFill/>
          </a:ln>
        </p:spPr>
      </p:pic>
      <p:sp>
        <p:nvSpPr>
          <p:cNvPr id="126" name="CustomShape 1"/>
          <p:cNvSpPr/>
          <p:nvPr/>
        </p:nvSpPr>
        <p:spPr>
          <a:xfrm>
            <a:off x="2757240" y="518760"/>
            <a:ext cx="4797000" cy="36432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lang="en-US">
                <a:solidFill>
                  <a:srgbClr val="000000"/>
                </a:solidFill>
                <a:latin typeface="Calibri"/>
              </a:rPr>
              <a:t>After swelling. Filename:afterswelling.xy</a:t>
            </a:r>
            <a:endParaRPr/>
          </a:p>
        </p:txBody>
      </p:sp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